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80028"/>
            <a:ext cx="6575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Week 5: Layout Widgets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79533"/>
            <a:ext cx="61165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Row, Column, Stack, &amp; Card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7866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Flutter Mobile Application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3. The Stack Widget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Arranges children on top of each other (Z-axis).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4206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 Cases: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1638" y="277034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Background images with text overlays.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7242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Notification badges on icons.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70844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Positioned Widget: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1638" y="423672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Pins a child to a specific corner within a Stack.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9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Learning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Layout Roles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 specific roles of layout widgets.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Alignment Mastery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Master horizontal/vertical alignment with Row &amp; Column.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Layering Widgets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78094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Learn to layer widgets using Stack.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Group Information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Card widgets for visual elevation.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Responsive Spacing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Introduction to Expanded for flexible layouts.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972" y="421838"/>
            <a:ext cx="4492704" cy="479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Recap: Basic UI Widgets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972" y="1284803"/>
            <a:ext cx="1917978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Atomic Widgets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36972" y="16778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Text, Image, Icon, Container.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6972" y="20613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Appear one at a time or fill the screen.</a:t>
            </a: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972" y="2479358"/>
            <a:ext cx="6591062" cy="65910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9986" y="1284803"/>
            <a:ext cx="1960245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Solution: Layouts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09986" y="16778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Arrange multiple widgets: side-by-side, vertically, or on top.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09986" y="20613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Essential for real app building.</a:t>
            </a:r>
            <a:endParaRPr lang="en-US" sz="1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86" y="2479358"/>
            <a:ext cx="6591062" cy="65910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9606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1. The Column Widget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Arranges children vertically (top to bottom).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35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Properties: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31648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children: List of widgets.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5868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mainAxisAlignment: Controls vertical alignment.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0088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crossAxisAlignment: Controls horizontal alignment.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6785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Analogy: A vertical list or totem pole.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8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Column Code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7639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121212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017639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121212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187660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Column(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mainAxisAlignment: MainAxisAlignment.center,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children: [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Icon(Icons.star, size: 50),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Text('Title Text'),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Text('Subtitle Description'),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],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2. The Row Widget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Arranges children horizontally (left to right).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35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Properties: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31648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Identical to Column, but axes swapped.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5868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mainAxisAlignment: Controls horizontal alignment.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0088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crossAxisAlignment: Controls vertical alignment.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6785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Common Issue: "Yellow/Black overflow warning" if children are too wide.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8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Row Code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7639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121212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017639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121212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187660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Row(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mainAxisAlignment: MainAxisAlignment.spaceEvenly,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children: [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Icon(Icons.home),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Icon(Icons.search),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Icon(Icons.settings),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],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9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Understanding Axes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23849"/>
            <a:ext cx="1134070" cy="1805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450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For Row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94108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 Axis: Horizontal (Left-Right).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344007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Cross Axis: Vertical.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29789"/>
            <a:ext cx="1134070" cy="18059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4256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For Column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54674" y="474702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 Axis: Vertical (Top-Bottom).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154674" y="524601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Cross Axis: Horizontal.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090880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252528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434971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74368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 Tip: Main Axis is the direction widgets flow.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7735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Handling Space: Expanded Widget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inside Row or Column.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Makes a child fill available space.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Solves overflow warnings.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27290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Example: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1638" y="380118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Expanded text in a Row takes remaining width, pushing other elements.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2026-01-02T11:07:41Z</dcterms:created>
  <dcterms:modified xsi:type="dcterms:W3CDTF">2026-01-02T11:07:41Z</dcterms:modified>
</cp:coreProperties>
</file>